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307" r:id="rId11"/>
    <p:sldId id="279" r:id="rId12"/>
    <p:sldId id="283" r:id="rId13"/>
    <p:sldId id="304" r:id="rId14"/>
    <p:sldId id="300" r:id="rId15"/>
    <p:sldId id="296" r:id="rId16"/>
    <p:sldId id="308" r:id="rId17"/>
    <p:sldId id="282" r:id="rId18"/>
    <p:sldId id="305" r:id="rId19"/>
    <p:sldId id="306" r:id="rId20"/>
    <p:sldId id="298" r:id="rId21"/>
    <p:sldId id="314" r:id="rId22"/>
    <p:sldId id="315" r:id="rId23"/>
    <p:sldId id="316" r:id="rId24"/>
    <p:sldId id="280" r:id="rId25"/>
    <p:sldId id="309" r:id="rId26"/>
    <p:sldId id="261" r:id="rId27"/>
    <p:sldId id="266" r:id="rId28"/>
    <p:sldId id="262" r:id="rId29"/>
    <p:sldId id="263" r:id="rId30"/>
    <p:sldId id="287" r:id="rId31"/>
    <p:sldId id="288" r:id="rId32"/>
    <p:sldId id="269" r:id="rId33"/>
    <p:sldId id="270" r:id="rId34"/>
    <p:sldId id="311" r:id="rId35"/>
    <p:sldId id="310" r:id="rId36"/>
    <p:sldId id="275" r:id="rId37"/>
    <p:sldId id="313" r:id="rId38"/>
    <p:sldId id="312" r:id="rId39"/>
    <p:sldId id="317" r:id="rId40"/>
    <p:sldId id="318" r:id="rId41"/>
    <p:sldId id="31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sparkfun.com/tutorials/raspberry-pi-spi-and-i2c-tutorial/a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iringpi.com/download-and-instal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o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beta-developer.wildernesslabs.c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hastlayer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3D15-C4F5-4121-A627-36E434F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2.0+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72A1-4BA2-4A96-A6F8-2C87C9B7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3DA07-9FB6-4FD8-99D1-9805919C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3" y="1816389"/>
            <a:ext cx="10624127" cy="44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 vs. Full App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Hardware Specific</a:t>
            </a:r>
          </a:p>
          <a:p>
            <a:pPr lvl="1"/>
            <a:r>
              <a:rPr lang="en-US" dirty="0"/>
              <a:t>Doesn’t run on MCUs</a:t>
            </a:r>
          </a:p>
          <a:p>
            <a:r>
              <a:rPr lang="en-US" dirty="0"/>
              <a:t>No quick start to creating a new App</a:t>
            </a:r>
          </a:p>
          <a:p>
            <a:pPr lvl="1"/>
            <a:r>
              <a:rPr lang="en-US" dirty="0"/>
              <a:t>Copy/Paste existing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7D54-A4A2-444B-A6A1-3D3F982C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Headed vs. Headless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BB62-E082-45FD-BE31-B98BC5FC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Headed:</a:t>
            </a:r>
          </a:p>
          <a:p>
            <a:pPr lvl="1"/>
            <a:r>
              <a:rPr lang="en-US" dirty="0"/>
              <a:t>Has a UI</a:t>
            </a:r>
          </a:p>
          <a:p>
            <a:pPr lvl="1"/>
            <a:r>
              <a:rPr lang="en-US" dirty="0"/>
              <a:t>Single app starts on device startup</a:t>
            </a:r>
          </a:p>
          <a:p>
            <a:r>
              <a:rPr lang="en-US" dirty="0"/>
              <a:t>Headless:</a:t>
            </a:r>
          </a:p>
          <a:p>
            <a:pPr lvl="1"/>
            <a:r>
              <a:rPr lang="en-US" dirty="0"/>
              <a:t>No UI</a:t>
            </a:r>
          </a:p>
          <a:p>
            <a:pPr lvl="1"/>
            <a:r>
              <a:rPr lang="en-US" dirty="0"/>
              <a:t>UI Stack is disabled</a:t>
            </a:r>
          </a:p>
          <a:p>
            <a:pPr lvl="2"/>
            <a:r>
              <a:rPr lang="en-US" dirty="0"/>
              <a:t>Black screen when monitor attached</a:t>
            </a:r>
          </a:p>
        </p:txBody>
      </p:sp>
    </p:spTree>
    <p:extLst>
      <p:ext uri="{BB962C8B-B14F-4D97-AF65-F5344CB8AC3E}">
        <p14:creationId xmlns:p14="http://schemas.microsoft.com/office/powerpoint/2010/main" val="389770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 in VS</a:t>
            </a:r>
          </a:p>
          <a:p>
            <a:pPr lvl="1"/>
            <a:r>
              <a:rPr lang="en-US" dirty="0"/>
              <a:t>Blank App (Universal Windows)</a:t>
            </a:r>
          </a:p>
          <a:p>
            <a:pPr lvl="1"/>
            <a:r>
              <a:rPr lang="en-US" dirty="0"/>
              <a:t>Manually make some changes</a:t>
            </a:r>
          </a:p>
          <a:p>
            <a:r>
              <a:rPr lang="en-US" dirty="0"/>
              <a:t>Debug Remotely</a:t>
            </a:r>
          </a:p>
          <a:p>
            <a:pPr lvl="1"/>
            <a:r>
              <a:rPr lang="en-US" dirty="0"/>
              <a:t>VS can find the target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0397-DCAA-4132-968B-48724C79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70" y="2757394"/>
            <a:ext cx="53252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2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on Linux</a:t>
            </a:r>
          </a:p>
          <a:p>
            <a:r>
              <a:rPr lang="en-US" dirty="0"/>
              <a:t>Mono vs .NET Core (Pre/Post 3.0)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Doesn’t get as much love as Core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Mono tools not in .NET Core</a:t>
            </a:r>
          </a:p>
          <a:p>
            <a:pPr lvl="1"/>
            <a:r>
              <a:rPr lang="en-US" dirty="0"/>
              <a:t>Compile on-board</a:t>
            </a:r>
          </a:p>
          <a:p>
            <a:pPr lvl="1"/>
            <a:r>
              <a:rPr lang="en-US" dirty="0"/>
              <a:t>AOT Compiling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On-board debugging</a:t>
            </a:r>
          </a:p>
          <a:p>
            <a:r>
              <a:rPr lang="en-US" dirty="0"/>
              <a:t>Installed with apt-get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50505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Remote Debugging is Slow</a:t>
            </a:r>
          </a:p>
          <a:p>
            <a:r>
              <a:rPr lang="en-US" dirty="0"/>
              <a:t>Can’t compile on ARM chips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 Exists</a:t>
            </a:r>
          </a:p>
          <a:p>
            <a:r>
              <a:rPr lang="en-US" dirty="0"/>
              <a:t>Access to all Linux tools you’re used to</a:t>
            </a:r>
          </a:p>
          <a:p>
            <a:r>
              <a:rPr lang="en-US" dirty="0"/>
              <a:t>GPIO Support for Raspberry Pi in .NET Core 3.0</a:t>
            </a:r>
          </a:p>
          <a:p>
            <a:r>
              <a:rPr lang="en-US" dirty="0"/>
              <a:t>Installed with apt-get, or downloading</a:t>
            </a:r>
          </a:p>
          <a:p>
            <a:pPr lvl="1"/>
            <a:r>
              <a:rPr lang="en-US" dirty="0"/>
              <a:t>With Snap for 3.0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AEE5-6AE3-400F-8B73-87CE1C6A2591}"/>
              </a:ext>
            </a:extLst>
          </p:cNvPr>
          <p:cNvSpPr txBox="1"/>
          <p:nvPr/>
        </p:nvSpPr>
        <p:spPr>
          <a:xfrm>
            <a:off x="605250" y="100434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1954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pPr lvl="1"/>
            <a:r>
              <a:rPr lang="en-US" dirty="0"/>
              <a:t>Linux loves File APIs</a:t>
            </a:r>
          </a:p>
          <a:p>
            <a:pPr lvl="1"/>
            <a:r>
              <a:rPr lang="en-US" dirty="0"/>
              <a:t>Not available for all pins like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r>
              <a:rPr lang="en-US" dirty="0"/>
              <a:t>P/Invoke</a:t>
            </a:r>
          </a:p>
          <a:p>
            <a:pPr lvl="1"/>
            <a:r>
              <a:rPr lang="en-US" dirty="0"/>
              <a:t>For performance</a:t>
            </a:r>
          </a:p>
          <a:p>
            <a:pPr lvl="1"/>
            <a:r>
              <a:rPr lang="en-US" dirty="0"/>
              <a:t>Requires low-level code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8D6-170F-4E58-BDE3-896A6E6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</a:t>
            </a:r>
            <a:r>
              <a:rPr lang="en-US" baseline="30000" dirty="0"/>
              <a:t>2</a:t>
            </a:r>
            <a:r>
              <a:rPr lang="en-US" dirty="0"/>
              <a:t>C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B497-25C0-4405-B1C6-B00E17ED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 by default</a:t>
            </a:r>
          </a:p>
          <a:p>
            <a:r>
              <a:rPr lang="en-US" dirty="0"/>
              <a:t>Run `&lt;&gt;` to run through setup</a:t>
            </a:r>
          </a:p>
          <a:p>
            <a:r>
              <a:rPr lang="en-US" dirty="0">
                <a:hlinkClick r:id="rId2"/>
              </a:rPr>
              <a:t>https://learn.sparkfun.com/tutorials/raspberry-pi-spi-and-i2c-tutorial/all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2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F4AD-1F54-4346-BC95-29BE3920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WiringPi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B080-D2B2-44C7-BB8D-826BFB497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library for working with pins on Raspberry Pi</a:t>
            </a:r>
          </a:p>
          <a:p>
            <a:r>
              <a:rPr lang="en-US" dirty="0"/>
              <a:t>Can compile yourself</a:t>
            </a:r>
          </a:p>
          <a:p>
            <a:pPr lvl="1"/>
            <a:r>
              <a:rPr lang="en-US" dirty="0"/>
              <a:t>Do it on Raspberry Pi</a:t>
            </a:r>
          </a:p>
          <a:p>
            <a:r>
              <a:rPr lang="en-US" dirty="0">
                <a:hlinkClick r:id="rId2"/>
              </a:rPr>
              <a:t>http://wiringpi.com/download-and-install/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0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1EC3-E009-4D22-A766-31E934F3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C00C-8317-4EED-804D-85E8303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.NET Core</a:t>
            </a:r>
          </a:p>
          <a:p>
            <a:pPr lvl="1"/>
            <a:r>
              <a:rPr lang="en-US" dirty="0"/>
              <a:t>Specify `</a:t>
            </a:r>
            <a:r>
              <a:rPr lang="en-US" dirty="0" err="1"/>
              <a:t>linux</a:t>
            </a:r>
            <a:r>
              <a:rPr lang="en-US" dirty="0"/>
              <a:t>-arm` architecture</a:t>
            </a:r>
          </a:p>
          <a:p>
            <a:pPr lvl="1"/>
            <a:r>
              <a:rPr lang="en-US" dirty="0"/>
              <a:t>Self Contained if you desire</a:t>
            </a:r>
          </a:p>
          <a:p>
            <a:pPr lvl="1"/>
            <a:r>
              <a:rPr lang="en-US" dirty="0"/>
              <a:t>Can’t be done on ARM device</a:t>
            </a:r>
          </a:p>
          <a:p>
            <a:pPr lvl="1"/>
            <a:r>
              <a:rPr lang="en-US" dirty="0"/>
              <a:t>`dotnet publish ./</a:t>
            </a:r>
            <a:r>
              <a:rPr lang="en-US" dirty="0" err="1"/>
              <a:t>RaspbianNetCoreDemo</a:t>
            </a:r>
            <a:r>
              <a:rPr lang="en-US" dirty="0"/>
              <a:t> -c Release -r </a:t>
            </a:r>
            <a:r>
              <a:rPr lang="en-US" dirty="0" err="1"/>
              <a:t>linux</a:t>
            </a:r>
            <a:r>
              <a:rPr lang="en-US" dirty="0"/>
              <a:t>-arm --self-contained`</a:t>
            </a:r>
          </a:p>
          <a:p>
            <a:pPr lvl="2"/>
            <a:r>
              <a:rPr lang="en-US" dirty="0"/>
              <a:t>~\bin\Release\netcoreapp3.0\</a:t>
            </a:r>
            <a:r>
              <a:rPr lang="en-US" dirty="0" err="1"/>
              <a:t>linux</a:t>
            </a:r>
            <a:r>
              <a:rPr lang="en-US" dirty="0"/>
              <a:t>-arm\publish</a:t>
            </a:r>
          </a:p>
          <a:p>
            <a:pPr lvl="1"/>
            <a:r>
              <a:rPr lang="en-US" dirty="0"/>
              <a:t>`dotnet </a:t>
            </a:r>
            <a:r>
              <a:rPr lang="en-US" dirty="0" err="1"/>
              <a:t>RaspbianNetCoreDemo</a:t>
            </a:r>
            <a:r>
              <a:rPr lang="en-US" dirty="0"/>
              <a:t> .</a:t>
            </a:r>
            <a:r>
              <a:rPr lang="en-US" dirty="0" err="1"/>
              <a:t>dll</a:t>
            </a:r>
            <a:r>
              <a:rPr lang="en-US" dirty="0"/>
              <a:t>`</a:t>
            </a:r>
          </a:p>
          <a:p>
            <a:r>
              <a:rPr lang="en-US" dirty="0"/>
              <a:t>Mono</a:t>
            </a:r>
          </a:p>
          <a:p>
            <a:pPr lvl="1"/>
            <a:r>
              <a:rPr lang="en-US" dirty="0"/>
              <a:t>Can be done on ARM device</a:t>
            </a:r>
          </a:p>
          <a:p>
            <a:pPr lvl="1"/>
            <a:r>
              <a:rPr lang="en-US" dirty="0"/>
              <a:t>Compile with </a:t>
            </a:r>
            <a:r>
              <a:rPr lang="en-US" dirty="0" err="1"/>
              <a:t>MonoDevelop</a:t>
            </a:r>
            <a:r>
              <a:rPr lang="en-US" dirty="0"/>
              <a:t> on Linux</a:t>
            </a:r>
          </a:p>
          <a:p>
            <a:pPr lvl="1"/>
            <a:r>
              <a:rPr lang="en-US" dirty="0"/>
              <a:t>`mono RaspbianNetCoreDemo.exe`</a:t>
            </a:r>
          </a:p>
        </p:txBody>
      </p:sp>
    </p:spTree>
    <p:extLst>
      <p:ext uri="{BB962C8B-B14F-4D97-AF65-F5344CB8AC3E}">
        <p14:creationId xmlns:p14="http://schemas.microsoft.com/office/powerpoint/2010/main" val="1940754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64 support for Linux</a:t>
            </a:r>
          </a:p>
          <a:p>
            <a:pPr lvl="1"/>
            <a:r>
              <a:rPr lang="en-US" dirty="0"/>
              <a:t>Not Windows Yet</a:t>
            </a:r>
          </a:p>
          <a:p>
            <a:r>
              <a:rPr lang="en-US" dirty="0"/>
              <a:t>Pin Bindings for Raspberry Pi</a:t>
            </a:r>
          </a:p>
          <a:p>
            <a:pPr lvl="1"/>
            <a:r>
              <a:rPr lang="en-US" dirty="0"/>
              <a:t>Open Source at </a:t>
            </a:r>
            <a:r>
              <a:rPr lang="en-US" dirty="0">
                <a:hlinkClick r:id="rId2"/>
              </a:rPr>
              <a:t>github.com/dotnet/iot</a:t>
            </a:r>
            <a:endParaRPr lang="en-US" dirty="0"/>
          </a:p>
          <a:p>
            <a:r>
              <a:rPr lang="en-US" dirty="0"/>
              <a:t>Installed with Snap</a:t>
            </a:r>
          </a:p>
          <a:p>
            <a:pPr lvl="1"/>
            <a:r>
              <a:rPr lang="en-US" dirty="0"/>
              <a:t>An app package manager</a:t>
            </a:r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apt install </a:t>
            </a:r>
            <a:r>
              <a:rPr lang="en-US" i="1" dirty="0" err="1"/>
              <a:t>snapd</a:t>
            </a:r>
            <a:endParaRPr lang="en-US" i="1" dirty="0"/>
          </a:p>
          <a:p>
            <a:pPr lvl="1"/>
            <a:r>
              <a:rPr lang="en-US" i="1" dirty="0" err="1"/>
              <a:t>sudo</a:t>
            </a:r>
            <a:r>
              <a:rPr lang="en-US" i="1" dirty="0"/>
              <a:t> snap install dotnet-</a:t>
            </a:r>
            <a:r>
              <a:rPr lang="en-US" i="1" dirty="0" err="1"/>
              <a:t>sdk</a:t>
            </a:r>
            <a:r>
              <a:rPr lang="en-US" i="1" dirty="0"/>
              <a:t> --beta --classic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2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 - 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Micro Controller Unit (MCU)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 dirty="0"/>
              <a:t> OS</a:t>
            </a:r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  <a:p>
            <a:r>
              <a:rPr lang="en-US" dirty="0"/>
              <a:t>Closed Source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Copies Win10 IoT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963-BEC1-45CD-B031-9178C68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66B6-479B-42EF-8751-22739EDA5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92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Meadow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Wilderness Labs</a:t>
            </a:r>
          </a:p>
          <a:p>
            <a:r>
              <a:rPr lang="en-US" dirty="0"/>
              <a:t>.NET 2.0</a:t>
            </a:r>
          </a:p>
          <a:p>
            <a:pPr lvl="1"/>
            <a:r>
              <a:rPr lang="en-US" dirty="0"/>
              <a:t>Runs on top of Mono Runtime</a:t>
            </a:r>
          </a:p>
          <a:p>
            <a:r>
              <a:rPr lang="en-US" dirty="0"/>
              <a:t>No Board -&gt; No Demo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beta-developer.wildernesslabs.co</a:t>
            </a:r>
            <a:endParaRPr lang="en-US" dirty="0"/>
          </a:p>
          <a:p>
            <a:r>
              <a:rPr lang="en-US" dirty="0"/>
              <a:t>Very Early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sr-ugc.imgix.net/assets/022/984/702/c0cadcce1a42cfe609eaa0e2dd98bd11_original.png?ixlib=rb-1.1.0&amp;w=680&amp;fit=max&amp;v=1540225448&amp;auto=format&amp;gif-q=50&amp;lossless=true&amp;s=c849f86eca3e63651fdbdf3a2658bae9">
            <a:extLst>
              <a:ext uri="{FF2B5EF4-FFF2-40B4-BE49-F238E27FC236}">
                <a16:creationId xmlns:a16="http://schemas.microsoft.com/office/drawing/2014/main" id="{593E69E8-B201-46F0-8D2F-65595FCB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0"/>
            <a:ext cx="561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67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A212-EABF-4757-9F61-DC7A5C3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86F2-B78A-4F6E-97D1-6CE34E76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Purchase ST-Link V2</a:t>
            </a:r>
          </a:p>
          <a:p>
            <a:pPr lvl="1"/>
            <a:r>
              <a:rPr lang="en-US" dirty="0"/>
              <a:t>For connecting Meadow board to host computer over USB</a:t>
            </a:r>
          </a:p>
          <a:p>
            <a:r>
              <a:rPr lang="en-US" dirty="0"/>
              <a:t>Follow OS Specific Instructions</a:t>
            </a:r>
          </a:p>
          <a:p>
            <a:pPr lvl="1"/>
            <a:r>
              <a:rPr lang="en-US" dirty="0"/>
              <a:t>Windows: Install Vagrant and VirtualBox</a:t>
            </a:r>
          </a:p>
          <a:p>
            <a:pPr lvl="1"/>
            <a:r>
              <a:rPr lang="en-US" dirty="0"/>
              <a:t>MacOS: Install Brew and Vagrant</a:t>
            </a:r>
          </a:p>
          <a:p>
            <a:r>
              <a:rPr lang="en-US" dirty="0"/>
              <a:t>Download ST-Link</a:t>
            </a:r>
          </a:p>
          <a:p>
            <a:r>
              <a:rPr lang="en-US" dirty="0"/>
              <a:t>Download </a:t>
            </a:r>
            <a:r>
              <a:rPr lang="en-US" dirty="0" err="1"/>
              <a:t>dfu-uitil</a:t>
            </a:r>
            <a:endParaRPr lang="en-US" dirty="0"/>
          </a:p>
          <a:p>
            <a:pPr lvl="1"/>
            <a:r>
              <a:rPr lang="en-US" dirty="0"/>
              <a:t>Device Firmware Upgrade Utilities</a:t>
            </a:r>
          </a:p>
          <a:p>
            <a:r>
              <a:rPr lang="en-US" dirty="0"/>
              <a:t>Flash Meadow Board with </a:t>
            </a:r>
            <a:r>
              <a:rPr lang="en-US" dirty="0" err="1"/>
              <a:t>dfu-util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eadow st-link">
            <a:extLst>
              <a:ext uri="{FF2B5EF4-FFF2-40B4-BE49-F238E27FC236}">
                <a16:creationId xmlns:a16="http://schemas.microsoft.com/office/drawing/2014/main" id="{812582DA-7D80-4441-BD0A-9A42169E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747963"/>
            <a:ext cx="48275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1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1F26-5FF0-497A-9656-5392A886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4E0C6-F6A8-471F-BD50-983B82781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4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5ED-5138-470E-9883-3267589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408-0664-4CF3-AB57-D6C43458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10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4152-3711-4D98-BE11-67CB54AE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062A-7552-4965-8EDF-E9DC720D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Hastlayer</a:t>
            </a:r>
            <a:endParaRPr lang="en-US" dirty="0"/>
          </a:p>
          <a:p>
            <a:pPr lvl="1"/>
            <a:r>
              <a:rPr lang="en-US" dirty="0"/>
              <a:t>C# on FPGA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https://hastlayer.com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5084</TotalTime>
  <Words>1035</Words>
  <Application>Microsoft Office PowerPoint</Application>
  <PresentationFormat>Widescreen</PresentationFormat>
  <Paragraphs>251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 with .NET</vt:lpstr>
      <vt:lpstr>.NET Standard 2.0+ Benefits</vt:lpstr>
      <vt:lpstr>Windows 10 IoT</vt:lpstr>
      <vt:lpstr>Good</vt:lpstr>
      <vt:lpstr>Headed vs. Headless</vt:lpstr>
      <vt:lpstr>IoT Dashboard</vt:lpstr>
      <vt:lpstr>Windows 10 IoT - Getting Setup</vt:lpstr>
      <vt:lpstr>Demo</vt:lpstr>
      <vt:lpstr>.NET on Raspberry Pi</vt:lpstr>
      <vt:lpstr>Good</vt:lpstr>
      <vt:lpstr>Good</vt:lpstr>
      <vt:lpstr>Pin Access</vt:lpstr>
      <vt:lpstr>Setting Up I2C Raspberry Pi</vt:lpstr>
      <vt:lpstr>WiringPi</vt:lpstr>
      <vt:lpstr>Compiling Apps</vt:lpstr>
      <vt:lpstr>New in .NET Core 3.0</vt:lpstr>
      <vt:lpstr>Demo</vt:lpstr>
      <vt:lpstr>History Lesson - .NET MicroFramework</vt:lpstr>
      <vt:lpstr>Cons</vt:lpstr>
      <vt:lpstr>Gadgeteer</vt:lpstr>
      <vt:lpstr>TinyCLR OS</vt:lpstr>
      <vt:lpstr>FEZ Board</vt:lpstr>
      <vt:lpstr>Other GHI Boards/Offerings</vt:lpstr>
      <vt:lpstr>TinyCLR OS – Getting Setup</vt:lpstr>
      <vt:lpstr>TinyCLR Config</vt:lpstr>
      <vt:lpstr>Good</vt:lpstr>
      <vt:lpstr>Demo</vt:lpstr>
      <vt:lpstr>Meadow Board</vt:lpstr>
      <vt:lpstr>PowerPoint Presentation</vt:lpstr>
      <vt:lpstr>Getting Setup</vt:lpstr>
      <vt:lpstr>PowerPoint Presentation</vt:lpstr>
      <vt:lpstr>PowerPoint Presentation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209</cp:revision>
  <dcterms:created xsi:type="dcterms:W3CDTF">2019-02-13T02:21:19Z</dcterms:created>
  <dcterms:modified xsi:type="dcterms:W3CDTF">2019-03-14T01:43:16Z</dcterms:modified>
</cp:coreProperties>
</file>